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56" r:id="rId4"/>
    <p:sldId id="257" r:id="rId5"/>
    <p:sldId id="265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121" d="100"/>
          <a:sy n="121" d="100"/>
        </p:scale>
        <p:origin x="-126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EA1FF4-775C-4130-A37F-B4FD90542A11}" type="datetimeFigureOut">
              <a:rPr lang="zh-TW" altLang="en-US" smtClean="0"/>
              <a:t>2018/10/2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2E614-75B4-444C-BF55-FD612D4B8EA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馬太福音</a:t>
            </a:r>
            <a:r>
              <a:rPr lang="en-US" altLang="zh-CN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24</a:t>
            </a:r>
            <a:r>
              <a:rPr lang="zh-CN" alt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：</a:t>
            </a:r>
            <a:r>
              <a:rPr lang="en-US" altLang="zh-CN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23-24</a:t>
            </a:r>
            <a:endParaRPr lang="zh-TW" alt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altLang="zh-TW" sz="3600" b="1" baseline="30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23</a:t>
            </a:r>
            <a:r>
              <a:rPr lang="en-US" altLang="zh-TW" sz="3600" b="1" baseline="300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 </a:t>
            </a:r>
            <a:r>
              <a:rPr lang="zh-TW" alt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「那時候，如果有人對你們說</a:t>
            </a:r>
            <a:r>
              <a:rPr lang="en-US" altLang="zh-TW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『</a:t>
            </a:r>
            <a:r>
              <a:rPr lang="zh-TW" alt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看哪，基督在這裡！</a:t>
            </a:r>
            <a:r>
              <a:rPr lang="en-US" altLang="zh-TW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』</a:t>
            </a:r>
            <a:r>
              <a:rPr lang="zh-TW" alt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或</a:t>
            </a:r>
            <a:r>
              <a:rPr lang="en-US" altLang="zh-TW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『</a:t>
            </a:r>
            <a:r>
              <a:rPr lang="zh-TW" alt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他在那裡！</a:t>
            </a:r>
            <a:r>
              <a:rPr lang="en-US" altLang="zh-TW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』</a:t>
            </a:r>
            <a:r>
              <a:rPr lang="zh-TW" alt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你們不要相信。 </a:t>
            </a:r>
            <a:endParaRPr lang="en-US" altLang="zh-TW" sz="36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itchFamily="65" charset="-120"/>
              <a:ea typeface="標楷體" pitchFamily="65" charset="-120"/>
            </a:endParaRPr>
          </a:p>
          <a:p>
            <a:pPr>
              <a:buNone/>
            </a:pPr>
            <a:r>
              <a:rPr lang="en-US" altLang="zh-TW" sz="3600" b="1" baseline="30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24</a:t>
            </a:r>
            <a:r>
              <a:rPr lang="en-US" altLang="zh-TW" sz="3600" b="1" baseline="30000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 </a:t>
            </a:r>
            <a:r>
              <a:rPr lang="zh-TW" altLang="en-US" sz="3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因為假基督們和假先知們會出現，行大神蹟和奇事，如果有可能，甚至迷惑那些蒙揀選的人。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358146" y="-142900"/>
            <a:ext cx="25860000" cy="72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215270" y="-342000"/>
            <a:ext cx="25860000" cy="72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286708" y="-342000"/>
            <a:ext cx="25860000" cy="72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142844" y="142852"/>
            <a:ext cx="88024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東方閃電（全能神教會）的網頁</a:t>
            </a:r>
            <a:endParaRPr lang="zh-TW" altLang="en-US" sz="4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85720" y="1214422"/>
            <a:ext cx="4572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東方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閃電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全能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神教會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考察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東方閃電 ─「跟隨基督腳蹤」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追蹤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東方閃電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讚美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來到錫安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這裡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的羊兒有草吃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解碼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聖經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追逐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晨星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荊棘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冠冕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FontTx/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誰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在見證神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FontTx/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走出荒漠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FontTx/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與主約會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FontTx/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聖靈的動態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FontTx/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聖靈的腳蹤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FontTx/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中文聖經網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FontTx/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探討天國路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FontTx/>
              <a:buAutoNum type="arabicPeriod"/>
            </a:pP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全能神教會</a:t>
            </a:r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__</a:t>
            </a: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神話感動我的心</a:t>
            </a:r>
          </a:p>
          <a:p>
            <a:pPr marL="342900" indent="-342900">
              <a:buAutoNum type="arabicPeriod"/>
            </a:pP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643438" y="1214422"/>
            <a:ext cx="4572000" cy="532453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18. </a:t>
            </a: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東方閃電</a:t>
            </a:r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--</a:t>
            </a: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榮耀的君王全能神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19. </a:t>
            </a: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上帝的佳音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20. </a:t>
            </a:r>
            <a:r>
              <a:rPr lang="zh-TW" alt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尋找牧羊人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21.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不要忘記主的救恩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22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你的名永遠被高擧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23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跟隨耶穌腳蹤網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24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敬畏神遠離惡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25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榮耀領域 聖靈水流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26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尋求人生之道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27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尋求真理之路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28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遵行天父旨意的人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29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一起來到上帝面前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30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宇宙神學論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31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認識神 敬畏神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32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來到迦南地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33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小小跟隨者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34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做聽神聲音的羊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142844" y="142852"/>
            <a:ext cx="88024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東方閃電（全能神教會）的網頁</a:t>
            </a:r>
            <a:endParaRPr lang="zh-TW" altLang="en-US" sz="48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85720" y="1214422"/>
            <a:ext cx="500066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/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35.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新耶路撒冷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36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全能神教會 小草跟隨者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37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你聽主耶穌叩門的聲音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38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讓主歸宗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39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The Bible and God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40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合神心意的敬拜者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41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人為什麼活著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42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基督徒團契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43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我來到主身旁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44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神的愛是對人多麼的重要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45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「千首精選讚美詩」是東方閃電的詩歌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46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海外基督徒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互相扶持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)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47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末日逼近了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/>
            <a:r>
              <a:rPr lang="en-US" altLang="zh-TW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48</a:t>
            </a:r>
            <a:r>
              <a:rPr lang="en-US" altLang="zh-TW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. </a:t>
            </a:r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聖經易讀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357686" y="1500174"/>
            <a:ext cx="4572000" cy="255454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六個英文網站： </a:t>
            </a:r>
            <a:endParaRPr lang="en-US" altLang="zh-TW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Hymn </a:t>
            </a:r>
            <a:r>
              <a:rPr 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of the Heart </a:t>
            </a:r>
            <a:endParaRPr lang="en-US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Find </a:t>
            </a:r>
            <a:r>
              <a:rPr 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the Shepherd </a:t>
            </a:r>
            <a:endParaRPr lang="en-US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The </a:t>
            </a:r>
            <a:r>
              <a:rPr 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Rainbow Covenant </a:t>
            </a:r>
            <a:endParaRPr lang="en-US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Wellspring </a:t>
            </a:r>
            <a:r>
              <a:rPr 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of Life </a:t>
            </a:r>
            <a:endParaRPr lang="en-US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The </a:t>
            </a:r>
            <a:r>
              <a:rPr 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Lord Jesus Has Already Come </a:t>
            </a:r>
            <a:endParaRPr lang="en-US" sz="2000" b="1" dirty="0" smtClean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  <a:p>
            <a:pPr marL="342900" indent="-342900">
              <a:buAutoNum type="arabicPeriod"/>
            </a:pPr>
            <a:r>
              <a:rPr lang="en-US" sz="2000" b="1" dirty="0" smtClean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The </a:t>
            </a:r>
            <a:r>
              <a:rPr 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Universe Expanse </a:t>
            </a:r>
            <a:r>
              <a:rPr lang="en-US" sz="2000" b="1" dirty="0" err="1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ls</a:t>
            </a:r>
            <a:r>
              <a:rPr lang="en-US" sz="2000" b="1" dirty="0">
                <a:solidFill>
                  <a:srgbClr val="7030A0"/>
                </a:solidFill>
                <a:latin typeface="標楷體" pitchFamily="65" charset="-120"/>
                <a:ea typeface="標楷體" pitchFamily="65" charset="-120"/>
              </a:rPr>
              <a:t> Praising God</a:t>
            </a:r>
            <a:endParaRPr lang="zh-TW" altLang="en-US" sz="2000" b="1" dirty="0">
              <a:solidFill>
                <a:srgbClr val="7030A0"/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286708" y="-142900"/>
            <a:ext cx="25860000" cy="72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143832" y="-571528"/>
            <a:ext cx="25860000" cy="72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429584" y="-342000"/>
            <a:ext cx="25860000" cy="72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215270" y="-342000"/>
            <a:ext cx="25860000" cy="72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7643898" y="-342000"/>
            <a:ext cx="25860000" cy="72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328</Words>
  <Application>Microsoft Office PowerPoint</Application>
  <PresentationFormat>如螢幕大小 (4:3)</PresentationFormat>
  <Paragraphs>60</Paragraphs>
  <Slides>12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3" baseType="lpstr">
      <vt:lpstr>Office 佈景主題</vt:lpstr>
      <vt:lpstr>馬太福音24：23-24</vt:lpstr>
      <vt:lpstr>投影片 2</vt:lpstr>
      <vt:lpstr>投影片 3</vt:lpstr>
      <vt:lpstr>投影片 4</vt:lpstr>
      <vt:lpstr>投影片 5</vt:lpstr>
      <vt:lpstr>投影片 6</vt:lpstr>
      <vt:lpstr>投影片 7</vt:lpstr>
      <vt:lpstr>投影片 8</vt:lpstr>
      <vt:lpstr>投影片 9</vt:lpstr>
      <vt:lpstr>投影片 10</vt:lpstr>
      <vt:lpstr>投影片 11</vt:lpstr>
      <vt:lpstr>投影片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大唐</dc:creator>
  <cp:lastModifiedBy>大唐</cp:lastModifiedBy>
  <cp:revision>4</cp:revision>
  <dcterms:created xsi:type="dcterms:W3CDTF">2018-10-02T07:11:38Z</dcterms:created>
  <dcterms:modified xsi:type="dcterms:W3CDTF">2018-10-02T07:44:31Z</dcterms:modified>
</cp:coreProperties>
</file>

<file path=docProps/thumbnail.jpeg>
</file>